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</a:t>
            </a:r>
            <a:r>
              <a:rPr lang="en-US" altLang="en-US" sz="1051" kern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ЮРИДИЧЕСКОЕ И АДМИНИСТРАТИВНОЕ УПРАВЛЕНИЕ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в общий результат организации или отрасли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вклад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или мероприятиях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Программе признания может работник Госкорпорации «Росатом», который соответствует общим требованиям Приказа Госкорпорации «Росатом».
В Программе признания не принимают участие: руководители выше уровня руководителя функций «Обеспечение деятельности руководителя» или «Административное управление», а также работники выше уровня заместителя руководителя структурного подразделения по функции «Правовая и корпоративная работа и имущественный комплекс» организации Госкорпорации «Росатом».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ЮРИДИЧЕСКОЕ И АДМИНИСТРАТИВНОЕ УПРАВЛЕНИЕ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В ОБЩИЙ РЕЗУЛЬТАТ ОРГАНИЗАЦИИ ИЛИ ОТРАСЛИ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ИНИЦИАТИВНОСТЬ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ВКЛАД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ДРУГИХ ОТРАСЛЕВЫХ, ДИВИЗИОНАЛЬНЫХ И ИНЫХ ПРОЕКТАХ ИЛИ МЕРОПРИЯТИЯХ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964146"/>
              </p:ext>
            </p:extLst>
          </p:nvPr>
        </p:nvGraphicFramePr>
        <p:xfrm>
          <a:off x="255490" y="485898"/>
          <a:ext cx="8136904" cy="45910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1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6768753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37558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1520369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Вклад в общий результат организации или отрасли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5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Осуществление участником Программы признания действий или мероприятий, масштабных и значимых для организации или отрасли, в том числе ключевых отраслевых, приоритетных для функции.
Например:
 «Правовая и корпоративная работа и имущественный комплекс»:
Обеспечение проведения мероприятий по существенному сокращению штата без проигранных трудовых споров, получение положительного судебного решения по принципиальному спору (Белене), обеспечение подписания крупного и сложного договора (ЕРС-контракт на сооружение АЭС);
Значительное сокращение затрат (арендной платы, платы за землю, налога на имущество организаций) в результате реализации специального проекта, реализация мероприятий по компактизации имущественного комплекса, в результате которых сокращены ежегодные расходы организации
«Административное управление» или «Обеспечение деятельности руководителя»:
Обеспечение проведения мероприятий по сокращению срока выпуска документов, реализация нового подхода к контролю исполнения поручений, позволяющего повысить исполнительскую дисциплину и значительно сократить трудозатраты участников, оптимизация работы по процессам архивного дела, ускорение процесса приема / обработки/ регистрации/ согласования/ подписания/ отправки документов и / или обработки документов руководителем и / или организации мероприятий с участием органов власти, иностранных делегаций и пр.
Обеспечение проведения мероприятий по оформлению управленческих решений руководителя организации или дивизиона, которые могут выражаться в сокращении сроков, трудозатрат или уменьшении потерь организации в процессе принятия решений руководителя.</a:t>
                      </a:r>
                      <a:endParaRPr lang="ru-RU" sz="65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1330323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Инициативность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5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Внедренное новшество, обеспечивающее качественный рост эффективности процессов организации или отрасли, как правило, выходит за рамки исполнения должностных обязанностей, в условиях большой загруженности и с должным качеством.
Например:
«Правовая и корпоративная работа и имущественный комплекс»: 
В результате реализации работником специального проекта, реструктуризации непрофильных активов, успешных действий по уменьшению кадастровой стоимости имущества, получены существенные выгоды (продажа «сложного» непрофильного актива с первой процедуры, сокращение арендной платы, платы за землю, налога на имущество в результате оспаривания кадастровой стоимости).
Работник организовал бизнес-процесс новым способом, позволяющим сократить временные и трудовые затраты (практически реализованное предложение по усовершенствованию РМД или АСУИА).
Создание единой электронной базы (с регистрацией в Роспатенте) и внедрение электронного документооборота по работе с РИД
«Административное управление» или «Обеспечение деятельности руководителя»:
Работник предложил и реализовал (принял активное участие) новые методы (инструменты/технологии), внедрение которых позволило сократить затраты (временные, трудовые, финансовые и т.д.) и/или повысить качество реализуемого процесса организации</a:t>
                      </a:r>
                      <a:endParaRPr lang="ru-RU" sz="65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330993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Профессиональный вклад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5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Подлежит оценке личный вклад участника Программы признания в части реализации его профессиональной функции в достижении результатов проекта / инициативы. Оценивается  сложность, уникальность, нестандартность реализованных действий и степень его участия в достигнутом результате</a:t>
                      </a:r>
                      <a:endParaRPr lang="ru-RU" sz="65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3800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665161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других отраслевых, дивизиональных и иных проектах или мероприятиях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65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Участник Программы признания принял активное участие в работе, нацеленной на обмен опытом и улучшение процессов по функциям 
Например: 
Работник принял активное участие как эксперт от функции в кросс-функциональных или междивизиональных проектах; 
выступил организатором, спикером, модератором или докладчиком на отраслевых или межотраслевых сессиях/конференциях/круглых столах; 
провел мастер-класс, семинар, конкурс, вебинар и др. по функциям, является автором статей по функциям в корпоративных и иных СМИ</a:t>
                      </a:r>
                      <a:endParaRPr lang="ru-RU" sz="65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67044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19A23D-BC52-468B-8173-7AE72E85E3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53678</TotalTime>
  <Words>2338</Words>
  <Application>Microsoft Office PowerPoint</Application>
  <PresentationFormat>Произвольный</PresentationFormat>
  <Paragraphs>163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ヒラギノ角ゴ Pro W3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3405</cp:revision>
  <cp:lastPrinted>2025-02-03T14:56:44Z</cp:lastPrinted>
  <dcterms:created xsi:type="dcterms:W3CDTF">2019-09-24T12:37:05Z</dcterms:created>
  <dcterms:modified xsi:type="dcterms:W3CDTF">2025-02-15T11:15:09Z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