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МЕТРОЛОГИЯ И ТЕХНИЧЕСКОЕ РЕГУЛИРОВАНИЕ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инициативности, активности (участие в проектах по развитию функционала, в т.ч. ПСР-проектах, предложение идей и инициатив, участие в разработке новых решений за пределами своей компетенции) 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менеджмента,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цифровизация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деятельности, выраженное в достижении эффекта (экономия затрат / трудозатрат, оптимизация / автоматизация процесса  и т.п.), организация (участие в организации) развития цифровых платформ по реализации функционала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данные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процесса метрологического обеспечения организации/технического регулирования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проектах</a:t>
            </a:r>
            <a:r>
              <a:rPr lang="ru-RU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проектах за пределами основной трудовой деятельности в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признания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МЕТРОЛОГИЯ И ТЕХНИЧЕСКОЕ РЕГУЛИРОВАНИЕ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901919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179758"/>
              </p:ext>
            </p:extLst>
          </p:nvPr>
        </p:nvGraphicFramePr>
        <p:xfrm>
          <a:off x="3510689" y="886703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98063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МЕНЕДЖМЕНТА, ЦИФРОВИЗАЦИЯ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98063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 ДАННЫЕ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28991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436EBB-B3FE-494F-9C3C-8E973EE9C1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53678</TotalTime>
  <Words>1810</Words>
  <Application>Microsoft Office PowerPoint</Application>
  <PresentationFormat>Произвольный</PresentationFormat>
  <Paragraphs>146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3407</cp:revision>
  <cp:lastPrinted>2025-02-03T14:56:44Z</cp:lastPrinted>
  <dcterms:created xsi:type="dcterms:W3CDTF">2019-09-24T12:37:05Z</dcterms:created>
  <dcterms:modified xsi:type="dcterms:W3CDTF">2025-02-15T11:13:36Z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