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r>
              <a:rPr lang="en-US" sz="751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</a:t>
            </a:r>
            <a:r>
              <a:rPr lang="en-US" altLang="en-US" sz="1051" ker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ВНУТРЕННИЙ КОНТРОЛЬ: АУДИТ, БУХГАЛТЕРСКИЙ УЧЕТ И ЭКСПОРТНЫЙ КОНТРОЛЬ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</a:t>
            </a:r>
            <a:r>
              <a:rPr lang="en-US" altLang="ru-RU" sz="7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реализованного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r>
              <a:rPr lang="en-US" altLang="ru-RU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комплекса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оказал влияние на формирование и достижение стратегических целей, приоритетных задач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реализованных инициатив оказал влияние на достижение стратегических целей, приоритетных задач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активности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могут штатные работники СОВК (включая старших аудиторов – внутренних контролеров филиалов АО «Концерн Росэнергоатом» действующих АЭС), бухгалтерий и ЦО по БУНУ, подразделений, осуществляющих функцию сопровождения внешнеэкономической деятельности в организациях Госкорпорации «Росатом».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ВНУТРЕННИЙ КОНТРОЛЬ: АУДИТ, БУХГАЛТЕРСКИЙ УЧЕТ И ЭКСПОРТНЫЙ КОНТРОЛЬ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РЕАЛИЗОВАННОГО ПРОЕКТА/КОМПЛЕКСА МЕРОПРИЯТИЙ ОКАЗАЛ ВЛИЯНИЕ НА ФОРМИРОВАНИЕ И ДОСТИЖЕНИЕ СТРАТЕГИЧЕСКИХ ЦЕЛЕЙ, ПРИОРИТЕТНЫХ ЗАДАЧ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1250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1205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219061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РЕАЛИЗОВАННЫХ ИНИЦИАТИВ ОКАЗАЛ ВЛИЯНИЕ НА ДОСТИЖЕНИЕ СТРАТЕГИЧЕСКИХ ЦЕЛЕЙ, ПРИОРИТЕТНЫХ ЗАДАЧ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765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219061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АКТИВНОСТИ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765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64646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65755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872300"/>
              </p:ext>
            </p:extLst>
          </p:nvPr>
        </p:nvGraphicFramePr>
        <p:xfrm>
          <a:off x="450706" y="485899"/>
          <a:ext cx="7807427" cy="423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 реализованного проекта/комплекса мероприятий оказал влияние на формирование и достижение стратегических целей, приоритетных задач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номинантом своевременно выявлены отклонения / факторы, формирующие убытки / риски / предпосылки к нарушению порядка  предложены и реализованы конкретные, достаточные меры по минимизации / недопущению рисков не достижения стратегических целей / приоритетных задач ;
- достижения номинанта способствовали повышению эффективности усилий по развитию бизнеса (выручка, портфель заказов, доля рынка, логистические цепочки доставки, сроки выполнения обязательств и т.д.);
- номинант является востребованным консультантом при принятии решений в сложных вопросах организации ННБ, использования БС и СРФ, процессов ФХД, взаимодействия с ГКНО, разрешения кросс-функциональных и междивизиональных разногласий, внутреннего контроля (в т.ч. ЭК);
- карта рисков БП / организации дополнена новыми рисками, выявленными номинантом; номинантом настроен и реализуется мониторинг ключевых проектов дивизиона / организации по индикаторам (факторам) рисков ;
- менеджментом приняты и реализуются / реализованы рекомендации, предложенные номинантом улучшению Системы ВК / управления рисками.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 реализованных инициатив оказал влияние на достижение стратегических целей, приоритетных задач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номинантом предложены и внедрены новые методы / инструменты проведения ВК (в т.ч. превентивный контроль / предиктивная аналитика /непрерывный аудит / налоговый мониторинг / финансовый мониторинг / экспортный контроль и т.п.);
- номинантом самостоятельно или в составе команды / группы реализована общественно значимая инициатива, направленная на оценку надежности системы ВК, включая оценку организации, применения и достаточности контрольных действий и их результатов, оценку используемых средств ВК ;
- номинантом инициированы и реализованы изменения в коммуникациях (внешние, внутренние, внутригрупповые и иные коммуникации), дающие возможность в текущем режиме идентифицировать и минимизировать возможные риски не достижения стратегических целей;
- предложенные номинантом инициативы (практики, методики, подходы и т.п.) используются работниками функциональной вертикали / включены в программы обучения и могут быть тиражированы в практику других БП/ организаций / дивизионов;
- предложенные номинантом методы / инструменты проведения ВК  способствовали обеспечению исполнения обязательств Госкорпорации «Росатом». 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Проявление творческой активности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номинант получил признание и высокую оценку руководителя дивизиона / блока / организации / профессионального сообщества / ТОП-менеджмента (получены награды, благодарности, дипломы и т.п.);
- номинант успешно прошел сертификацию/ аттестацию / оценку / переподготовку 
по дополнительной профессиональной программе повышения квалификации с получением удостоверения установленного образца (в т.ч. при наличии соответствующего требования 
в профстандарте);
- номинант активно участвует в работе профессиональных объединений (в качестве докладчика: на отраслевых, межотраслевых, общероссийских и международных конференциях, на встречах и круглых столах профессиональных сообществ по актуальной тематике в области бухгалтерского учета, внутреннего аудита, внутреннего контроля, риск-менеджмента, корпоративного управления, комплаенс, ЭК и т.п.);
- номинант является автором / имеет публикации / интервью по профессиональной актуальной тематике.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372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219CF19-BD6A-48FD-A024-774DC05EE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53679</TotalTime>
  <Words>2118</Words>
  <Application>Microsoft Office PowerPoint</Application>
  <PresentationFormat>Произвольный</PresentationFormat>
  <Paragraphs>155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3407</cp:revision>
  <cp:lastPrinted>2025-02-03T14:56:44Z</cp:lastPrinted>
  <dcterms:created xsi:type="dcterms:W3CDTF">2019-09-24T12:37:05Z</dcterms:created>
  <dcterms:modified xsi:type="dcterms:W3CDTF">2025-02-15T11:13:25Z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