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ЗАКУПОЧНОЙ ДЕЯТЕЛЬНОСТЬЮ, МТО И КАЧЕСТВОМ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инициативности, активности (участие в ПСР-проектах, предложение идей и инициатив, участие в разработке новых решений за пределами своей компетенции)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эффективного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менеджмента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деятельности, выраженное в достижении эффекта (экономия затрат/трудозатрат, оптимизация/автоматизация процесса и т.п.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данные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процесса взаимодействия с поставщиками/инициаторами/смежными подразделениями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проектах за пределами основной трудовой деятельности в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Госкорпорации «Росатом», который соответствует следующим требованиям: наличие сертификата АНО «Корпоративная академия Росатома»/ АНО «Техническая академия Росатома» о прохождении обучения (подтверждающие документы о прохождении обучения направляются вместе с заявками на участие в Программе признания).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ЗАКУПОЧНОЙ ДЕЯТЕЛЬНОСТЬЮ, МТО И КАЧЕСТВОМ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430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E2730D-5EF5-4323-8246-7E77BB207B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53679</TotalTime>
  <Words>1829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