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9" r:id="rId6"/>
    <p:sldId id="1530" r:id="rId7"/>
    <p:sldId id="1531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1940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35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0194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КОММУНИКАЦИЯМИ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12772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Значимость коммуникационного проекта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отрасли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инновационности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подходов. Стратегическое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значение проекта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содействие по продвижению бизнес-проектов, а также бизнес-решений, на рынках присутствия Госкорпорации «Росатом» или значимость проекта по выполнению корпоративных задач/треков (например: привлечение молодежи в атомную отрасль, формирование бренда экологичной компании и др.).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Медиаактивность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 СМИ и публикаций в блогосфере с полным набором упоминаний о проекте.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Измеримость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результатов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Качественное или количественное социологическое исследование, дающее возможность оценить результаты проекта или статистически подтвержденные количественные данные.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презентации</a:t>
            </a:r>
            <a:r>
              <a:rPr lang="en-US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Финалисты, участвующие в этапе отбора на уровне Госкорпорации «Росатом», вместе с заявками дополнительно направляют секретарю КК презентации, подробно раскрывающие суть достижения и оформленные в соответствии с отраслевым брендбуком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43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Принимают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команды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3-х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человек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
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не принимают участие: сотрудники уровня должности выше руководителя коммуникационного подразделения.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1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4047114" y="390316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2585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КОММУНИКАЦИЯМИ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82840" y="453089"/>
            <a:ext cx="3817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ЗНАЧИМОСТЬ КОММУНИКАЦИОННОГО ПРОЕКТА ДЛЯ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4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65" name="TextBox 16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МЕДИААКТИВНОСТЬ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ИЗМЕРИМОСТЬ РЕЗУЛЬТАТОВ ПРОЕКТА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 ПРЕЗЕНТАЦИИ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6" name="Группа 135"/>
          <p:cNvGrpSpPr/>
          <p:nvPr/>
        </p:nvGrpSpPr>
        <p:grpSpPr>
          <a:xfrm>
            <a:off x="263418" y="1193783"/>
            <a:ext cx="2909788" cy="801242"/>
            <a:chOff x="48990" y="1001969"/>
            <a:chExt cx="2067694" cy="569361"/>
          </a:xfrm>
        </p:grpSpPr>
        <p:sp>
          <p:nvSpPr>
            <p:cNvPr id="139" name="NomineePhoto_1" descr="NomineePhoto_1"/>
            <p:cNvSpPr/>
            <p:nvPr/>
          </p:nvSpPr>
          <p:spPr>
            <a:xfrm>
              <a:off x="182156" y="1001969"/>
              <a:ext cx="432581" cy="432581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48990" y="1399917"/>
              <a:ext cx="698912" cy="1692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NomineePhoto_2" descr="NomineePhoto_2"/>
            <p:cNvSpPr/>
            <p:nvPr/>
          </p:nvSpPr>
          <p:spPr>
            <a:xfrm>
              <a:off x="849965" y="1001969"/>
              <a:ext cx="432581" cy="432581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19173" y="1402053"/>
              <a:ext cx="694165" cy="164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NomineePhoto_3" descr="NomineePhoto_3"/>
            <p:cNvSpPr/>
            <p:nvPr/>
          </p:nvSpPr>
          <p:spPr>
            <a:xfrm>
              <a:off x="1544179" y="1001969"/>
              <a:ext cx="432581" cy="432581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1404254" y="1402053"/>
              <a:ext cx="7124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6" name="Группа 145"/>
          <p:cNvGrpSpPr/>
          <p:nvPr/>
        </p:nvGrpSpPr>
        <p:grpSpPr>
          <a:xfrm>
            <a:off x="87500" y="2430420"/>
            <a:ext cx="3371414" cy="175771"/>
            <a:chOff x="87500" y="2430420"/>
            <a:chExt cx="3371414" cy="175771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1" name="Группа 150"/>
          <p:cNvGrpSpPr/>
          <p:nvPr/>
        </p:nvGrpSpPr>
        <p:grpSpPr>
          <a:xfrm>
            <a:off x="87500" y="2685796"/>
            <a:ext cx="3371414" cy="174785"/>
            <a:chOff x="87500" y="2638409"/>
            <a:chExt cx="3371414" cy="174785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6" name="Группа 155"/>
          <p:cNvGrpSpPr/>
          <p:nvPr/>
        </p:nvGrpSpPr>
        <p:grpSpPr>
          <a:xfrm>
            <a:off x="87500" y="2940186"/>
            <a:ext cx="3371414" cy="173799"/>
            <a:chOff x="87500" y="2846398"/>
            <a:chExt cx="3371414" cy="173799"/>
          </a:xfrm>
        </p:grpSpPr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61" name="Таблица 160"/>
          <p:cNvGraphicFramePr>
            <a:graphicFrameLocks noGrp="1"/>
          </p:cNvGraphicFramePr>
          <p:nvPr>
            <p:extLst/>
          </p:nvPr>
        </p:nvGraphicFramePr>
        <p:xfrm>
          <a:off x="170140" y="2319243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graphicFrame>
        <p:nvGraphicFramePr>
          <p:cNvPr id="44" name="Таблица 43"/>
          <p:cNvGraphicFramePr>
            <a:graphicFrameLocks noGrp="1"/>
          </p:cNvGraphicFramePr>
          <p:nvPr>
            <p:extLst/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53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785604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A6793E2-7A8D-44FC-97CF-C774871EC0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53637</TotalTime>
  <Words>1860</Words>
  <Application>Microsoft Office PowerPoint</Application>
  <PresentationFormat>Произвольный</PresentationFormat>
  <Paragraphs>155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Rosatom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3403</cp:revision>
  <cp:lastPrinted>2025-02-03T14:56:44Z</cp:lastPrinted>
  <dcterms:created xsi:type="dcterms:W3CDTF">2019-09-24T12:37:05Z</dcterms:created>
  <dcterms:modified xsi:type="dcterms:W3CDTF">2025-02-15T11:14:10Z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