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</a:t>
            </a:r>
            <a:r>
              <a:rPr lang="ru-RU" sz="751" dirty="0" smtClean="0">
                <a:solidFill>
                  <a:srgbClr val="002060"/>
                </a:solidFill>
              </a:rPr>
              <a:t>%</a:t>
            </a:r>
            <a:r>
              <a:rPr lang="en-US" sz="751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</a:t>
            </a:r>
            <a:r>
              <a:rPr lang="en-US" altLang="en-US" sz="1051" kern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 БЕЗОПАСНОСТЬ В ОБЛАСТИ ЗАЩИТЫ ГОСУДАРСТВЕННОЙ ТАЙНЫ, ФИЗИЧЕСКОЙ ЗАЩИТЫ, ЗАЩИТЫ АКТИВОВ, СПЕЦПРОЕКТОВ, ИНФОРМАЦИОННАЯ БЕЗОПАСНОСТЬ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владения профессиональными навыками.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новых разработок, внедренных в подразделениях Блока безопасности организации, а также примененных при реализации спецпроектов.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творческой активности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может работник подразделения Блока безопасности организации Госкорпорации «Росатом».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8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 БЕЗОПАСНОСТЬ В ОБЛАСТИ ЗАЩИТЫ ГОСУДАРСТВЕННОЙ ТАЙНЫ, ФИЗИЧЕСКОЙ ЗАЩИТЫ, ЗАЩИТЫ АКТИВОВ, СПЕЦПРОЕКТОВ, ИНФОРМАЦИОННАЯ БЕЗОПАСНОСТЬ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ВЛАДЕНИЯ ПРОФЕССИОНАЛЬНЫМИ НАВЫКАМИ.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НОВЫХ РАЗРАБОТОК, ВНЕДРЕННЫХ В ПОДРАЗДЕЛЕНИЯХ БЛОКА БЕЗОПАСНОСТИ ОРГАНИЗАЦИИ, А ТАКЖЕ ПРИМЕНЕННЫХ ПРИ РЕАЛИЗАЦИИ СПЕЦПРОЕКТОВ.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ТВОРЧЕСКОЙ АКТИВНОСТИ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310137"/>
              </p:ext>
            </p:extLst>
          </p:nvPr>
        </p:nvGraphicFramePr>
        <p:xfrm>
          <a:off x="450706" y="485899"/>
          <a:ext cx="7807427" cy="40815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владения профессиональными навыками.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владения профессиональными навыками.
Работник полностью владеет профессиональными навыками, уровень оценки профессиональных навыков по итогам предыдущего года не ниже «С».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новых разработок, внедренных в подразделениях Блока безопасности организации, а также примененных при реализации спецпроектов.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Работник предложил новые методы (инструменты) реализации специальных полномочий и функций на следующих направлениях:
1.Защита государственной тайны;
2.Противодействие иностранным техническим разведкам и техническая защита информации (ПД ИТР и ТЗИ);    
3.Физическая защита и антитеррористическая защищенность;
4.Профилактика коррупционных и иных правонарушений, защита активов;
5.Информационная безопасность;
6.Финансовый контроль при обеспечении безопасности. 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Проявление творческой активности 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Проявление творческой активности (участие в отраслевых, межотраслевых общероссийских и международных научных конференциях, выставках, семинарах, публикация статей, написание и представление докладов на семинарах, школах, конференциях и т.д., подготовка и защита диссертаций).
Работник получил признание и высокую оценку по результатам творческой активности.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endParaRPr 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/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6506896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1BF56C4-455A-4E4E-ACF0-53C1303828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53684</TotalTime>
  <Words>1778</Words>
  <Application>Microsoft Office PowerPoint</Application>
  <PresentationFormat>Произвольный</PresentationFormat>
  <Paragraphs>155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3406</cp:revision>
  <cp:lastPrinted>2025-02-03T14:56:44Z</cp:lastPrinted>
  <dcterms:created xsi:type="dcterms:W3CDTF">2019-09-24T12:37:05Z</dcterms:created>
  <dcterms:modified xsi:type="dcterms:W3CDTF">2025-02-15T11:13:12Z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